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4" r:id="rId3"/>
    <p:sldId id="273" r:id="rId4"/>
    <p:sldId id="275" r:id="rId5"/>
    <p:sldId id="274" r:id="rId6"/>
    <p:sldId id="276" r:id="rId7"/>
    <p:sldId id="257" r:id="rId8"/>
    <p:sldId id="258" r:id="rId9"/>
    <p:sldId id="269" r:id="rId10"/>
    <p:sldId id="270" r:id="rId11"/>
    <p:sldId id="268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 pos="32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D7C1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60"/>
  </p:normalViewPr>
  <p:slideViewPr>
    <p:cSldViewPr snapToGrid="0" snapToObjects="1" showGuides="1">
      <p:cViewPr varScale="1">
        <p:scale>
          <a:sx n="64" d="100"/>
          <a:sy n="64" d="100"/>
        </p:scale>
        <p:origin x="-612" y="-102"/>
      </p:cViewPr>
      <p:guideLst>
        <p:guide orient="horz"/>
        <p:guide pos="32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A0FA7-C510-E446-A010-EA10198E5284}" type="datetimeFigureOut">
              <a:rPr lang="en-US" smtClean="0"/>
              <a:pPr/>
              <a:t>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BF0F4-C54F-964D-9E20-69BDDE902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004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84108-1433-2540-998A-8D12123023B6}" type="datetimeFigureOut">
              <a:rPr lang="en-US" smtClean="0"/>
              <a:pPr/>
              <a:t>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59273-82C7-DC45-A4E4-037C9EDCBB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1183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139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498066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0361037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28680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11740865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3391343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516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687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404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013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414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413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629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436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178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315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Deepa Prasad Venkatraman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1F2F0ED-307A-AA46-89E9-222A0A70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063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umba.i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6" y="0"/>
            <a:ext cx="2104287" cy="243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72"/>
          <a:stretch/>
        </p:blipFill>
        <p:spPr>
          <a:xfrm>
            <a:off x="7169704" y="0"/>
            <a:ext cx="1974296" cy="250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3484"/>
            <a:ext cx="7772400" cy="2831729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BBA</a:t>
            </a:r>
            <a: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Hospitality and Facilities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29540"/>
            <a:ext cx="7642792" cy="1482819"/>
          </a:xfrm>
        </p:spPr>
        <p:txBody>
          <a:bodyPr>
            <a:normAutofit/>
          </a:bodyPr>
          <a:lstStyle/>
          <a:p>
            <a:pPr algn="r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way forward to a bright career in the field of services</a:t>
            </a:r>
          </a:p>
          <a:p>
            <a:pPr algn="r"/>
            <a:endParaRPr lang="en-US" sz="24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87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193" y="147338"/>
            <a:ext cx="6589200" cy="1280890"/>
          </a:xfrm>
        </p:spPr>
        <p:txBody>
          <a:bodyPr/>
          <a:lstStyle/>
          <a:p>
            <a:r>
              <a:rPr lang="en-US" dirty="0" smtClean="0"/>
              <a:t>Induction program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 descr="E:\PUMBA BBA(HFM) College\college pics\BBA INDUCTION 2018\Inaugration ceremony\Guest Lecture By Ms. Janaki Vishvanath(Director at SHB Social Foundation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1228" y="3852610"/>
            <a:ext cx="4324399" cy="27521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1" name="Picture 3" descr="E:\PUMBA BBA(HFM) College\college pics\BBA INDUCTION 2018\Inaugration ceremony\Activity taken by Ms. Hina Siddiqu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49751" y="1321720"/>
            <a:ext cx="4794249" cy="23297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6788" y="1577067"/>
            <a:ext cx="296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Students getting to know each other.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64412" y="4063999"/>
            <a:ext cx="3879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Well known persons from the industry interacting with the new</a:t>
            </a:r>
          </a:p>
          <a:p>
            <a:r>
              <a:rPr lang="en-US" sz="2400" dirty="0" smtClean="0"/>
              <a:t>batch</a:t>
            </a:r>
            <a:endParaRPr lang="en-US" sz="24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67" y="0"/>
            <a:ext cx="6589199" cy="1280890"/>
          </a:xfrm>
        </p:spPr>
        <p:txBody>
          <a:bodyPr/>
          <a:lstStyle/>
          <a:p>
            <a:pPr algn="ctr"/>
            <a:r>
              <a:rPr lang="en-US" dirty="0" smtClean="0"/>
              <a:t>Students Corner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9" name="Picture 5" descr="E:\PUMBA BBA(HFM) College\college pics\Guest Lecture Mr.Sunil Bhorkar\201810030409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7783"/>
            <a:ext cx="5037667" cy="29623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DSC009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303" y="3750098"/>
            <a:ext cx="4668697" cy="3107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556738" y="1152908"/>
            <a:ext cx="2794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pperplate Gothic Light" pitchFamily="34" charset="0"/>
              </a:rPr>
              <a:t>Guest lecture</a:t>
            </a:r>
            <a:endParaRPr lang="en-US" sz="2800" b="1" dirty="0">
              <a:solidFill>
                <a:srgbClr val="FF0000"/>
              </a:solidFill>
              <a:latin typeface="Copperplate Gothic Ligh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451" y="4898272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Aharoni" pitchFamily="2" charset="-79"/>
                <a:cs typeface="Aharoni" pitchFamily="2" charset="-79"/>
              </a:rPr>
              <a:t>World Tourism day</a:t>
            </a:r>
            <a:endParaRPr lang="en-US" sz="2800" i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Industrial  Visits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206" y="1616869"/>
            <a:ext cx="2874596" cy="576262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Sheraton Grand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1647136"/>
            <a:ext cx="2873239" cy="576262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Westend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Mall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E:\PUMBA BBA(HFM) College\college pics\Visit to sheraton grand\IMG_0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6948" y="2795890"/>
            <a:ext cx="4629097" cy="2755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PUMBA BBA(HFM) College\college pics\Westend mall visit\IMG_20180912_1529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0325" y="2799660"/>
            <a:ext cx="3810000" cy="27516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itchFamily="34" charset="-79"/>
                <a:cs typeface="Narkisim" pitchFamily="34" charset="-79"/>
              </a:rPr>
              <a:t>Preparing professionals for future market demands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C:\Users\Keshav\Desktop\Parag\FB_IMG_1534584132985-0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56150" y="2161736"/>
            <a:ext cx="3778250" cy="377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1" y="1905000"/>
            <a:ext cx="7071360" cy="4006222"/>
          </a:xfrm>
        </p:spPr>
        <p:txBody>
          <a:bodyPr>
            <a:noAutofit/>
          </a:bodyPr>
          <a:lstStyle/>
          <a:p>
            <a:r>
              <a:rPr lang="en-US" sz="2400" dirty="0" smtClean="0"/>
              <a:t>It is the first time ever that a Bachelor course is being offered by </a:t>
            </a:r>
            <a:r>
              <a:rPr lang="en-US" sz="2400" b="1" i="1" dirty="0" err="1" smtClean="0"/>
              <a:t>Savitribai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Phule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Pune</a:t>
            </a:r>
            <a:r>
              <a:rPr lang="en-US" sz="2400" b="1" i="1" dirty="0" smtClean="0"/>
              <a:t> University</a:t>
            </a:r>
          </a:p>
          <a:p>
            <a:r>
              <a:rPr lang="en-US" sz="2400" dirty="0" smtClean="0"/>
              <a:t> Bachelor of Business Administration course is a  </a:t>
            </a:r>
            <a:r>
              <a:rPr lang="en-US" sz="2400" b="1" u="sng" dirty="0" smtClean="0"/>
              <a:t>3 – year </a:t>
            </a:r>
            <a:r>
              <a:rPr lang="en-US" sz="2400" b="1" dirty="0" smtClean="0"/>
              <a:t>, </a:t>
            </a:r>
            <a:r>
              <a:rPr lang="en-US" sz="2400" dirty="0" smtClean="0"/>
              <a:t>Full time, under-graduate program</a:t>
            </a:r>
          </a:p>
          <a:p>
            <a:r>
              <a:rPr lang="en-US" sz="2400" dirty="0" smtClean="0"/>
              <a:t>No other course provides distinctive combination of </a:t>
            </a:r>
            <a:r>
              <a:rPr lang="en-US" sz="2400" b="1" dirty="0" smtClean="0">
                <a:solidFill>
                  <a:srgbClr val="FF0000"/>
                </a:solidFill>
              </a:rPr>
              <a:t>Business Administration with a focus on Hospitality &amp; Facilities Management.</a:t>
            </a:r>
          </a:p>
          <a:p>
            <a:endParaRPr lang="en-US" sz="2400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Eligibility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parajita" pitchFamily="34" charset="0"/>
                <a:cs typeface="Aparajita" pitchFamily="34" charset="0"/>
              </a:rPr>
              <a:t>HSC(12</a:t>
            </a:r>
            <a:r>
              <a:rPr lang="en-US" sz="2800" baseline="30000" dirty="0" smtClean="0">
                <a:latin typeface="Aparajita" pitchFamily="34" charset="0"/>
                <a:cs typeface="Aparajita" pitchFamily="34" charset="0"/>
              </a:rPr>
              <a:t>TH</a:t>
            </a:r>
            <a:r>
              <a:rPr lang="en-US" sz="2800" dirty="0" smtClean="0">
                <a:latin typeface="Aparajita" pitchFamily="34" charset="0"/>
                <a:cs typeface="Aparajita" pitchFamily="34" charset="0"/>
              </a:rPr>
              <a:t> ) Pass </a:t>
            </a:r>
            <a:r>
              <a:rPr lang="en-US" sz="2800" b="1" dirty="0" smtClean="0">
                <a:latin typeface="Aparajita" pitchFamily="34" charset="0"/>
                <a:cs typeface="Aparajita" pitchFamily="34" charset="0"/>
              </a:rPr>
              <a:t>- Arts/Science/Commerce/Vocationa</a:t>
            </a:r>
            <a:r>
              <a:rPr lang="en-US" sz="2800" dirty="0" smtClean="0">
                <a:latin typeface="Aparajita" pitchFamily="34" charset="0"/>
                <a:cs typeface="Aparajita" pitchFamily="34" charset="0"/>
              </a:rPr>
              <a:t>l</a:t>
            </a:r>
          </a:p>
          <a:p>
            <a:r>
              <a:rPr lang="en-US" sz="2800" dirty="0" smtClean="0">
                <a:latin typeface="Aparajita" pitchFamily="34" charset="0"/>
                <a:cs typeface="Aparajita" pitchFamily="34" charset="0"/>
              </a:rPr>
              <a:t>English as one of the languages in Hsc.</a:t>
            </a:r>
          </a:p>
          <a:p>
            <a:r>
              <a:rPr lang="en-US" sz="2800" dirty="0" smtClean="0">
                <a:latin typeface="Aparajita" pitchFamily="34" charset="0"/>
                <a:cs typeface="Aparajita" pitchFamily="34" charset="0"/>
              </a:rPr>
              <a:t>Minimum Aggregate marks: </a:t>
            </a:r>
            <a:r>
              <a:rPr lang="en-US" sz="2800" b="1" i="1" dirty="0" smtClean="0">
                <a:latin typeface="Aparajita" pitchFamily="34" charset="0"/>
                <a:cs typeface="Aparajita" pitchFamily="34" charset="0"/>
              </a:rPr>
              <a:t>45%</a:t>
            </a:r>
          </a:p>
          <a:p>
            <a:r>
              <a:rPr lang="en-US" sz="2800" dirty="0" smtClean="0">
                <a:latin typeface="Aparajita" pitchFamily="34" charset="0"/>
                <a:cs typeface="Aparajita" pitchFamily="34" charset="0"/>
              </a:rPr>
              <a:t>Minimum for Reserved Category: </a:t>
            </a:r>
            <a:r>
              <a:rPr lang="en-US" sz="2800" b="1" i="1" dirty="0" smtClean="0">
                <a:latin typeface="Aparajita" pitchFamily="34" charset="0"/>
                <a:cs typeface="Aparajita" pitchFamily="34" charset="0"/>
              </a:rPr>
              <a:t>40%</a:t>
            </a:r>
            <a:endParaRPr lang="en-US" sz="2800" b="1" i="1" dirty="0"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Structure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695" y="1615440"/>
            <a:ext cx="6591985" cy="37776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Six semesters spread over 3 years.</a:t>
            </a:r>
          </a:p>
          <a:p>
            <a:r>
              <a:rPr lang="en-US" sz="2400" dirty="0" smtClean="0"/>
              <a:t>31 courses offered including project studies.</a:t>
            </a:r>
          </a:p>
          <a:p>
            <a:r>
              <a:rPr lang="en-US" sz="2400" dirty="0" smtClean="0"/>
              <a:t>20 weeks of Industrial Training with stipend in 4th semester.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 descr="C:\Program Files (x86)\Microsoft Office\MEDIA\CAGCAT10\j0217698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5677" y="4443915"/>
            <a:ext cx="1958768" cy="1898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Admission</a:t>
            </a:r>
            <a:br>
              <a:rPr lang="en-US" b="1" i="1" u="sng" dirty="0" smtClean="0">
                <a:solidFill>
                  <a:srgbClr val="FF0000"/>
                </a:solidFill>
              </a:rPr>
            </a:b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547446"/>
            <a:ext cx="6591985" cy="278540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Website:- </a:t>
            </a:r>
            <a:r>
              <a:rPr lang="en-US" sz="2400" dirty="0" smtClean="0">
                <a:solidFill>
                  <a:schemeClr val="tx1"/>
                </a:solidFill>
                <a:hlinkClick r:id="rId2"/>
              </a:rPr>
              <a:t>www.pumba.in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Contact:-                                            Dr.Deepa Prasad -  9822752725 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    Prof. Arati Prabhu -  9765511218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Email  Id:- </a:t>
            </a:r>
            <a:r>
              <a:rPr lang="en-US" sz="2400" dirty="0" smtClean="0">
                <a:solidFill>
                  <a:srgbClr val="0070C0"/>
                </a:solidFill>
              </a:rPr>
              <a:t>pumba.bbahfm@gmail.com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5201" y="4332849"/>
            <a:ext cx="4844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Find more about us on :- </a:t>
            </a:r>
          </a:p>
          <a:p>
            <a:endParaRPr lang="en-US" sz="2400" b="1" i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00B050"/>
                </a:solidFill>
              </a:rPr>
              <a:t>Facebook</a:t>
            </a:r>
            <a:r>
              <a:rPr lang="en-US" sz="2400" b="1" i="1" dirty="0" smtClean="0"/>
              <a:t> – PUMBA  BBA  HFM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Instagram</a:t>
            </a:r>
            <a:r>
              <a:rPr lang="en-US" sz="2400" b="1" i="1" dirty="0" smtClean="0"/>
              <a:t> –  pumba_bba_hfm</a:t>
            </a:r>
            <a:endParaRPr lang="en-US" sz="2400" b="1" i="1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152908"/>
            <a:ext cx="6591985" cy="4758314"/>
          </a:xfrm>
        </p:spPr>
        <p:txBody>
          <a:bodyPr>
            <a:normAutofit fontScale="85000" lnSpcReduction="20000"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Qualifies the student for: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 profile multitude of industries from which students can envision and decide for to a chosen path in the field of services.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0"/>
            <a:r>
              <a:rPr lang="en-IN" sz="2400" dirty="0" smtClean="0"/>
              <a:t>Retail Management</a:t>
            </a:r>
          </a:p>
          <a:p>
            <a:pPr lvl="0"/>
            <a:r>
              <a:rPr lang="en-IN" sz="2400" dirty="0" smtClean="0"/>
              <a:t>Event Management </a:t>
            </a:r>
          </a:p>
          <a:p>
            <a:pPr lvl="0"/>
            <a:r>
              <a:rPr lang="en-IN" sz="2400" dirty="0" smtClean="0"/>
              <a:t>Facilities Management</a:t>
            </a:r>
          </a:p>
          <a:p>
            <a:pPr lvl="0"/>
            <a:r>
              <a:rPr lang="en-IN" sz="2400" dirty="0" smtClean="0"/>
              <a:t>Hospitality Management</a:t>
            </a:r>
          </a:p>
          <a:p>
            <a:pPr lvl="0"/>
            <a:r>
              <a:rPr lang="en-IN" sz="2400" dirty="0" smtClean="0"/>
              <a:t>Travel &amp; Tourism</a:t>
            </a:r>
          </a:p>
          <a:p>
            <a:pPr lvl="0"/>
            <a:r>
              <a:rPr lang="en-IN" sz="2400" dirty="0" smtClean="0"/>
              <a:t>Banking &amp; Finance</a:t>
            </a:r>
          </a:p>
          <a:p>
            <a:pPr lvl="0"/>
            <a:r>
              <a:rPr lang="en-IN" sz="2400" dirty="0" smtClean="0"/>
              <a:t>Customer Relationship and Care</a:t>
            </a:r>
          </a:p>
          <a:p>
            <a:pPr lvl="0"/>
            <a:r>
              <a:rPr lang="en-IN" sz="2400" dirty="0" smtClean="0"/>
              <a:t>Sales and Marketing </a:t>
            </a:r>
          </a:p>
          <a:p>
            <a:pPr lvl="0"/>
            <a:r>
              <a:rPr lang="en-IN" sz="2400" dirty="0" smtClean="0"/>
              <a:t>Administration Management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31 May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Deepa Prasad Venkatraman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813" y="634181"/>
            <a:ext cx="6823587" cy="178455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 Sectors</a:t>
            </a:r>
            <a:endParaRPr lang="en-US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Content Placeholder 6" descr="GST-Tourism29092016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09" b="2209"/>
          <a:stretch>
            <a:fillRect/>
          </a:stretch>
        </p:blipFill>
        <p:spPr>
          <a:xfrm>
            <a:off x="1334126" y="1376231"/>
            <a:ext cx="6602747" cy="363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34126" y="5401994"/>
            <a:ext cx="661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Banking,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Finance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, IT,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Operations &amp; Sales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, etc.</a:t>
            </a:r>
          </a:p>
          <a:p>
            <a:endParaRPr lang="en-US" sz="2000" dirty="0">
              <a:solidFill>
                <a:srgbClr val="7030A0"/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36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cility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16" y="1322362"/>
            <a:ext cx="6734008" cy="433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65" y="624110"/>
            <a:ext cx="6838335" cy="128089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Facilities Sector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96206" y="5472332"/>
            <a:ext cx="822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Retail/Mall management,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Event management</a:t>
            </a:r>
            <a:r>
              <a:rPr lang="en-US" sz="24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, Hotel management,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Tourism</a:t>
            </a:r>
            <a:r>
              <a:rPr lang="en-US" sz="24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, etc.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6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Campus   katta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1493520"/>
            <a:ext cx="6591985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campus also provides accommodation for students</a:t>
            </a:r>
          </a:p>
          <a:p>
            <a:r>
              <a:rPr lang="en-US" sz="2800" dirty="0" smtClean="0"/>
              <a:t>Newly designed building comprising of :-</a:t>
            </a:r>
          </a:p>
          <a:p>
            <a:r>
              <a:rPr lang="en-US" sz="2800" dirty="0" smtClean="0"/>
              <a:t>Computer lab</a:t>
            </a:r>
          </a:p>
          <a:p>
            <a:r>
              <a:rPr lang="en-US" sz="2800" dirty="0" smtClean="0"/>
              <a:t>Classrooms</a:t>
            </a:r>
          </a:p>
          <a:p>
            <a:r>
              <a:rPr lang="en-US" sz="2800" dirty="0" smtClean="0"/>
              <a:t>Library</a:t>
            </a:r>
          </a:p>
          <a:p>
            <a:r>
              <a:rPr lang="en-US" sz="2800" dirty="0" smtClean="0"/>
              <a:t>Auditorium</a:t>
            </a:r>
          </a:p>
          <a:p>
            <a:r>
              <a:rPr lang="en-US" sz="2800" dirty="0" smtClean="0"/>
              <a:t>Canteen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F0ED-307A-AA46-89E9-222A0A70E98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 descr="C:\Program Files (x86)\Microsoft Office\MEDIA\CAGCAT10\j0233018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679" y="3589326"/>
            <a:ext cx="2285721" cy="2321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510</TotalTime>
  <Words>274</Words>
  <Application>Microsoft Office PowerPoint</Application>
  <PresentationFormat>On-screen Show (4:3)</PresentationFormat>
  <Paragraphs>75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Wisp</vt:lpstr>
      <vt:lpstr>BBA Hospitality and Facilities Management</vt:lpstr>
      <vt:lpstr>About the course</vt:lpstr>
      <vt:lpstr>Eligibility</vt:lpstr>
      <vt:lpstr>Structure </vt:lpstr>
      <vt:lpstr>Admission </vt:lpstr>
      <vt:lpstr>Slide 6</vt:lpstr>
      <vt:lpstr> Sectors</vt:lpstr>
      <vt:lpstr>Facilities Sector</vt:lpstr>
      <vt:lpstr>Campus   katta</vt:lpstr>
      <vt:lpstr>Induction program </vt:lpstr>
      <vt:lpstr>Students Corner</vt:lpstr>
      <vt:lpstr>Industrial  Visits</vt:lpstr>
      <vt:lpstr>Preparing professionals for future market demands</vt:lpstr>
    </vt:vector>
  </TitlesOfParts>
  <Company>Thermodors Private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Prasad Venkatraman</dc:creator>
  <cp:lastModifiedBy>aratip</cp:lastModifiedBy>
  <cp:revision>46</cp:revision>
  <dcterms:created xsi:type="dcterms:W3CDTF">2018-05-27T08:59:00Z</dcterms:created>
  <dcterms:modified xsi:type="dcterms:W3CDTF">2019-01-05T11:43:58Z</dcterms:modified>
</cp:coreProperties>
</file>